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8" r:id="rId10"/>
    <p:sldId id="267" r:id="rId11"/>
    <p:sldId id="269" r:id="rId12"/>
    <p:sldId id="270" r:id="rId13"/>
    <p:sldId id="266" r:id="rId14"/>
    <p:sldId id="265" r:id="rId15"/>
    <p:sldId id="271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91" y="13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2"/>
              </a:gs>
              <a:gs pos="100000">
                <a:schemeClr val="accent2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2"/>
              </a:gs>
              <a:gs pos="100000">
                <a:schemeClr val="accent2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1B4DB0F3-8530-43A3-935C-D2BBAC685938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9144" y="4882896"/>
            <a:ext cx="4050792" cy="1197864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FE431B5-5062-40B3-94BF-401D0D28C591}" type="slidenum">
              <a:rPr lang="ru-RU" smtClean="0"/>
              <a:t>‹#›</a:t>
            </a:fld>
            <a:endParaRPr lang="ru-RU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69898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DB0F3-8530-43A3-935C-D2BBAC685938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31B5-5062-40B3-94BF-401D0D28C5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6555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DB0F3-8530-43A3-935C-D2BBAC685938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31B5-5062-40B3-94BF-401D0D28C5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30966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DB0F3-8530-43A3-935C-D2BBAC685938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31B5-5062-40B3-94BF-401D0D28C591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196064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DB0F3-8530-43A3-935C-D2BBAC685938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31B5-5062-40B3-94BF-401D0D28C5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25768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DB0F3-8530-43A3-935C-D2BBAC685938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31B5-5062-40B3-94BF-401D0D28C5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2404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DB0F3-8530-43A3-935C-D2BBAC685938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31B5-5062-40B3-94BF-401D0D28C5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88543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DB0F3-8530-43A3-935C-D2BBAC685938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31B5-5062-40B3-94BF-401D0D28C5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54448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DB0F3-8530-43A3-935C-D2BBAC685938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31B5-5062-40B3-94BF-401D0D28C5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6389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DB0F3-8530-43A3-935C-D2BBAC685938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31B5-5062-40B3-94BF-401D0D28C5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7005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DB0F3-8530-43A3-935C-D2BBAC685938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31B5-5062-40B3-94BF-401D0D28C5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4101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DB0F3-8530-43A3-935C-D2BBAC685938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31B5-5062-40B3-94BF-401D0D28C5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346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DB0F3-8530-43A3-935C-D2BBAC685938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31B5-5062-40B3-94BF-401D0D28C5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26789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DB0F3-8530-43A3-935C-D2BBAC685938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31B5-5062-40B3-94BF-401D0D28C5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966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DB0F3-8530-43A3-935C-D2BBAC685938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31B5-5062-40B3-94BF-401D0D28C5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0603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DB0F3-8530-43A3-935C-D2BBAC685938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31B5-5062-40B3-94BF-401D0D28C5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185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DB0F3-8530-43A3-935C-D2BBAC685938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31B5-5062-40B3-94BF-401D0D28C5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4030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2"/>
                </a:gs>
                <a:gs pos="100000">
                  <a:schemeClr val="accent2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1B4DB0F3-8530-43A3-935C-D2BBAC685938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CFE431B5-5062-40B3-94BF-401D0D28C5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6341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631638"/>
          </a:xfrm>
        </p:spPr>
        <p:txBody>
          <a:bodyPr>
            <a:normAutofit/>
          </a:bodyPr>
          <a:lstStyle/>
          <a:p>
            <a:pPr algn="ctr"/>
            <a:r>
              <a:rPr lang="kk-KZ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3-дәріс</a:t>
            </a:r>
            <a:br>
              <a:rPr lang="kk-KZ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Түркі </a:t>
            </a:r>
            <a:r>
              <a:rPr lang="kk-KZ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ғұламалары еңбектеріндегі түркілік дүниетаным </a:t>
            </a:r>
            <a:r>
              <a:rPr lang="kk-KZ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көрінісі</a:t>
            </a:r>
            <a:br>
              <a:rPr lang="kk-KZ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</a:t>
            </a:r>
            <a:r>
              <a:rPr lang="kk-KZ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профессор А.Б. САЛҚЫНБАЙ</a:t>
            </a:r>
            <a:endParaRPr lang="ru-RU" sz="4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95025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5800" y="106326"/>
            <a:ext cx="10394707" cy="5268259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kk-KZ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k-KZ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kk-KZ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Түрк</a:t>
            </a:r>
            <a:r>
              <a:rPr lang="kk-KZ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тілдері туралы» атты бөлімде түрік тілдері былайша жіктеледі: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Ең ашық, түзу тіл, яғни бір ғана тілде сөйлейтін, парсылармен араласпайтын таза тілдер: қай, </a:t>
            </a:r>
            <a:r>
              <a:rPr lang="kk-KZ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иабақу</a:t>
            </a:r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татар, </a:t>
            </a:r>
            <a:r>
              <a:rPr lang="kk-KZ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басмыл</a:t>
            </a:r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k-KZ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қырқыз</a:t>
            </a:r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қыпшақ, оғыз, </a:t>
            </a:r>
            <a:r>
              <a:rPr lang="kk-KZ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тохсы</a:t>
            </a:r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k-KZ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йағма</a:t>
            </a:r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k-KZ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ұғрақ</a:t>
            </a:r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k-KZ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жарұқ</a:t>
            </a:r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kk-KZ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иемек</a:t>
            </a:r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пен башқұрт тілдері осыған жақын.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Екі тіл білетіндер, яғни аралас тілдер: </a:t>
            </a:r>
            <a:r>
              <a:rPr lang="kk-KZ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соғдақ</a:t>
            </a:r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k-KZ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кенжек</a:t>
            </a:r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k-KZ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арғу</a:t>
            </a:r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k-KZ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хотан</a:t>
            </a:r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түбіт. таңғұт тайпалары тілдері;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Өзге бір сипаттағы түрік тілдері: бұлғар, </a:t>
            </a:r>
            <a:r>
              <a:rPr lang="kk-KZ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сувар</a:t>
            </a:r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k-KZ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бешенек</a:t>
            </a: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kk-KZ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Түрік </a:t>
            </a:r>
            <a:r>
              <a:rPr lang="kk-KZ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тілдерінің айтылу ерекшелігіне қарай былай бөледі: 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Жеңіл және түзу тілдер: оғыз тілі, </a:t>
            </a:r>
            <a:r>
              <a:rPr lang="kk-KZ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тохсы</a:t>
            </a:r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тілі, </a:t>
            </a:r>
            <a:r>
              <a:rPr lang="kk-KZ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йағма</a:t>
            </a:r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тілі;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Ашық, анық, әдемі тіл: </a:t>
            </a:r>
            <a:r>
              <a:rPr lang="kk-KZ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хақандықтар</a:t>
            </a:r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тілі;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Екі тілде (</a:t>
            </a:r>
            <a:r>
              <a:rPr lang="kk-KZ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түрікще</a:t>
            </a:r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және </a:t>
            </a:r>
            <a:r>
              <a:rPr lang="kk-KZ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соғдыша</a:t>
            </a:r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қатар сөйлейтіндер: баласағұндықтар, </a:t>
            </a:r>
            <a:r>
              <a:rPr lang="kk-KZ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Тираз</a:t>
            </a:r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(Талас) және </a:t>
            </a:r>
            <a:r>
              <a:rPr lang="kk-KZ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Бейзә</a:t>
            </a:r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шаһарындағылар</a:t>
            </a:r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k-KZ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арғулар</a:t>
            </a:r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 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59211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5800" y="478466"/>
            <a:ext cx="10394707" cy="4896120"/>
          </a:xfrm>
        </p:spPr>
        <p:txBody>
          <a:bodyPr>
            <a:noAutofit/>
          </a:bodyPr>
          <a:lstStyle/>
          <a:p>
            <a:r>
              <a:rPr lang="kk-KZ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6520 бәйіттен және қосымша 124 бәйіттен тұратын “Құтты білік” - даналық кітабы. Ана тілінде жазылған алғашқы даналық. Ал даналық бастауы ана тілі болғандықтан да, ақын тілдің қоғамдағы қызметіне, әлеуметтік мәніне ерекше көңіл бөлген. </a:t>
            </a:r>
            <a:endParaRPr lang="kk-KZ" sz="24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4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Тілін </a:t>
            </a:r>
            <a:r>
              <a:rPr lang="kk-KZ" sz="24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ұстартқан кісі биікке көтеріледі. Тіл кісінің абыройын арттырады, бақыт әпереді. Тіл кісінің беделін түсіреді, басын жарады, Ақыл мен білімнің тілмашы – тіл; Ердің мерейін көтеретін жүйрікті тілді </a:t>
            </a:r>
            <a:r>
              <a:rPr lang="kk-KZ" sz="24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</a:t>
            </a:r>
            <a:endParaRPr lang="ru-RU" sz="2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0341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05046" y="298391"/>
            <a:ext cx="10394707" cy="5485721"/>
          </a:xfrm>
        </p:spPr>
        <p:txBody>
          <a:bodyPr/>
          <a:lstStyle/>
          <a:p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kk-KZ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Құтты білік” – тек </a:t>
            </a:r>
            <a:r>
              <a:rPr lang="kk-KZ" b="1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этикалық-моральдық</a:t>
            </a:r>
            <a:r>
              <a:rPr lang="kk-KZ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трактат емес, терең </a:t>
            </a:r>
            <a:r>
              <a:rPr lang="kk-KZ" b="1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философиялық-дидактикалық</a:t>
            </a:r>
            <a:r>
              <a:rPr lang="kk-KZ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шығарма</a:t>
            </a:r>
            <a:r>
              <a:rPr lang="kk-KZ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kk-KZ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kk-KZ" b="1" i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Игіліктің аты – білім мен ақыл. Ақыл. Адам оны үйрене алмайды. Адаммен қоса жаратылады. Үйренілмейді. Ақылдан басқа барлық өнерді кісі үйренеді. Кейін қолы ұзарады. Ақыл – сананың жемісі. Ал сананы жаратушы Алла</a:t>
            </a:r>
            <a:r>
              <a:rPr lang="kk-KZ" b="1" i="1" dirty="0" smtClean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.”</a:t>
            </a:r>
            <a:endParaRPr lang="ru-RU" sz="1800" b="1" dirty="0">
              <a:solidFill>
                <a:srgbClr val="00B0F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80169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5800" y="223284"/>
            <a:ext cx="10394707" cy="4338083"/>
          </a:xfrm>
        </p:spPr>
        <p:txBody>
          <a:bodyPr/>
          <a:lstStyle/>
          <a:p>
            <a:r>
              <a:rPr lang="kk-KZ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АБАЙДың</a:t>
            </a:r>
            <a:r>
              <a:rPr lang="kk-KZ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қара сөзінен: </a:t>
            </a:r>
            <a:endParaRPr lang="ru-RU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күнде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наурыз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жазҒытұрым</a:t>
            </a:r>
            <a:r>
              <a:rPr lang="ru-RU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мейрамы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наурызНама</a:t>
            </a:r>
            <a:r>
              <a:rPr lang="ru-RU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қыламыз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деп, той, </a:t>
            </a:r>
            <a:r>
              <a:rPr lang="ru-RU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тамаша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қылады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екен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Сон </a:t>
            </a:r>
            <a:r>
              <a:rPr lang="ru-RU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күнін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ru-RU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ұлыстың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ұлы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күні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дейді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екен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dirty="0">
              <a:latin typeface="Times Kaz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25844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5800" y="733648"/>
            <a:ext cx="10394707" cy="4640938"/>
          </a:xfrm>
        </p:spPr>
        <p:txBody>
          <a:bodyPr>
            <a:normAutofit fontScale="92500"/>
          </a:bodyPr>
          <a:lstStyle/>
          <a:p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Тіл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халықтық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рух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В.Гумбольдтық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тезисті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қолдана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отырып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біз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тілдің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әрбір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грамматикалық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тұлғасы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лексикалық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бірлігінде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сөйлем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құрылысы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сөз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құрамында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тіл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ұлт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рухы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астасып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астарласып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жымдасып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жатады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деп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пайымдаймыз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4000" dirty="0">
              <a:latin typeface="Times Kaz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460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48000" y="2690336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effectLst/>
              <a:latin typeface="Times Kaz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14143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43270" y="723694"/>
            <a:ext cx="10394707" cy="331118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kk-KZ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САБЫРМЕН ТЫҢДАҒАНДАРЫҢЫЗҒА РАҚЫМЕТ!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57597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5801" y="797442"/>
            <a:ext cx="10394706" cy="4577143"/>
          </a:xfrm>
        </p:spPr>
        <p:txBody>
          <a:bodyPr>
            <a:normAutofit/>
          </a:bodyPr>
          <a:lstStyle/>
          <a:p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Табиғаттағы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заттар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құбылыстарды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танып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kk-KZ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ілу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нәтижесіндегі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ұғымды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бейнелеуде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қолданылатын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таңбалар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жүйесі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тілді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құрайды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қарым-қатынас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жасау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құралы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жад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қалыптастыру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хабар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жинау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жеткізу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құралы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баласы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өзі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жинаған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білімі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білігін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танымы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түсінігін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әдеті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ғұрпын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салты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санасын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т.б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болашаққа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мирас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етіп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қалдыра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15916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5800" y="659220"/>
            <a:ext cx="10394707" cy="47153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қызметі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номинативтік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коммуникативтік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экспрессивтік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кумулятивтік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24982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sz="quarter" idx="13"/>
          </p:nvPr>
        </p:nvSpPr>
        <p:spPr>
          <a:xfrm>
            <a:off x="685800" y="701675"/>
            <a:ext cx="10394950" cy="4673600"/>
          </a:xfrm>
        </p:spPr>
        <p:txBody>
          <a:bodyPr>
            <a:normAutofit/>
          </a:bodyPr>
          <a:lstStyle/>
          <a:p>
            <a:r>
              <a:rPr lang="kk-KZ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Дүниетаным негізгі көрінісі - сөзде</a:t>
            </a:r>
            <a:endParaRPr lang="kk-KZ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Тарихи </a:t>
            </a:r>
            <a:r>
              <a:rPr lang="kk-KZ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грамматикада көне түбірлер мен жаңа түбірлердің генетикалық байланысын анықтау арқылы халық дүниетанымының тереңдігі мен ауқымдылығына көз жеткізуге болады. </a:t>
            </a:r>
            <a:r>
              <a:rPr lang="kk-KZ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71750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90107" y="532308"/>
            <a:ext cx="10659140" cy="5294334"/>
          </a:xfrm>
        </p:spPr>
        <p:txBody>
          <a:bodyPr>
            <a:noAutofit/>
          </a:bodyPr>
          <a:lstStyle/>
          <a:p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Түбірлер </a:t>
            </a: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мағынасының даму сипатын семантикалық және ономасиологиялық негізде саралау </a:t>
            </a:r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 ондағы дүниетанымдық ақпаратты тануға жеткізеді.  </a:t>
            </a:r>
          </a:p>
          <a:p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 </a:t>
            </a: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грамматикалық мағына беретін тұлғалардың тегі түбірге апаратыны, екеуінің арасында генетикалық тектестік, сабақтастық бар екені айқын болады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48000" y="2274838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k-KZ" dirty="0" smtClean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79538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22005" y="713061"/>
            <a:ext cx="10394707" cy="3311189"/>
          </a:xfrm>
        </p:spPr>
        <p:txBody>
          <a:bodyPr/>
          <a:lstStyle/>
          <a:p>
            <a:r>
              <a:rPr lang="ru-RU" dirty="0"/>
              <a:t>“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Кіші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Күлтегін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ескерткішінен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(ҮІ-ҮІІ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ғғ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.): </a:t>
            </a:r>
          </a:p>
          <a:p>
            <a:pPr marL="0" indent="0">
              <a:buNone/>
            </a:pPr>
            <a:r>
              <a:rPr lang="ru-RU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Теңрі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тег </a:t>
            </a:r>
            <a:r>
              <a:rPr lang="ru-RU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теңріде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болмыш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түрк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Білге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қаған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өдке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олуртым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Сабымын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түгеті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есідгіл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84154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5800" y="276448"/>
            <a:ext cx="10394707" cy="5098138"/>
          </a:xfrm>
        </p:spPr>
        <p:txBody>
          <a:bodyPr/>
          <a:lstStyle/>
          <a:p>
            <a:pPr indent="450215" algn="just">
              <a:spcAft>
                <a:spcPts val="0"/>
              </a:spcAft>
            </a:pP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Оғыз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наме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ескерткішінен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(ХІІ-ХІІІ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ғғ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.):</a:t>
            </a:r>
            <a:endParaRPr lang="ru-RU" sz="2400" dirty="0" smtClean="0">
              <a:latin typeface="Times Kaz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just">
              <a:spcAft>
                <a:spcPts val="0"/>
              </a:spcAft>
              <a:buNone/>
            </a:pPr>
            <a:r>
              <a:rPr lang="ru-RU" sz="3600" i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Чаң</a:t>
            </a:r>
            <a:r>
              <a:rPr lang="ru-RU" sz="36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ерте</a:t>
            </a:r>
            <a:r>
              <a:rPr lang="ru-RU" sz="3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болдуқта</a:t>
            </a:r>
            <a:r>
              <a:rPr lang="ru-RU" sz="3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Оғуз</a:t>
            </a:r>
            <a:r>
              <a:rPr lang="ru-RU" sz="3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қағаннуң</a:t>
            </a:r>
            <a:r>
              <a:rPr lang="ru-RU" sz="3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қурықаныға</a:t>
            </a:r>
            <a:r>
              <a:rPr lang="ru-RU" sz="3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күн</a:t>
            </a:r>
            <a:r>
              <a:rPr lang="ru-RU" sz="3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дег</a:t>
            </a:r>
            <a:r>
              <a:rPr lang="ru-RU" sz="3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3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жаруқ</a:t>
            </a:r>
            <a:r>
              <a:rPr lang="ru-RU" sz="3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кірді</a:t>
            </a:r>
            <a:r>
              <a:rPr lang="ru-RU" sz="3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3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жарқтун</a:t>
            </a:r>
            <a:r>
              <a:rPr lang="ru-RU" sz="3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көк</a:t>
            </a:r>
            <a:r>
              <a:rPr lang="ru-RU" sz="3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түлүклүг</a:t>
            </a:r>
            <a:r>
              <a:rPr lang="ru-RU" sz="3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көк</a:t>
            </a:r>
            <a:r>
              <a:rPr lang="ru-RU" sz="3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жаллуғ</a:t>
            </a:r>
            <a:r>
              <a:rPr lang="ru-RU" sz="3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бедук</a:t>
            </a:r>
            <a:r>
              <a:rPr lang="ru-RU" sz="3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3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еркек</a:t>
            </a:r>
            <a:r>
              <a:rPr lang="ru-RU" sz="3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бөрі</a:t>
            </a:r>
            <a:r>
              <a:rPr lang="ru-RU" sz="3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чықты</a:t>
            </a:r>
            <a:r>
              <a:rPr lang="ru-RU" sz="3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  </a:t>
            </a:r>
            <a:endParaRPr lang="ru-RU" sz="3600" dirty="0">
              <a:latin typeface="Times Kaz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7861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5800" y="297712"/>
            <a:ext cx="10394707" cy="5076873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Қ.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Жалайри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Жамиғ-ат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тауарих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ескерткішінен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(ХҮІ ғ.)</a:t>
            </a:r>
          </a:p>
          <a:p>
            <a:r>
              <a:rPr lang="ru-RU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Оғузның</a:t>
            </a:r>
            <a:r>
              <a:rPr 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алты</a:t>
            </a:r>
            <a:r>
              <a:rPr 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оғлы</a:t>
            </a:r>
            <a:r>
              <a:rPr 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ерді</a:t>
            </a:r>
            <a:r>
              <a:rPr 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алты</a:t>
            </a:r>
            <a:r>
              <a:rPr 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оғлының</a:t>
            </a:r>
            <a:r>
              <a:rPr 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һар </a:t>
            </a:r>
            <a:r>
              <a:rPr lang="ru-RU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бірісінің</a:t>
            </a:r>
            <a:r>
              <a:rPr 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төрт</a:t>
            </a:r>
            <a:r>
              <a:rPr 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оғлы</a:t>
            </a:r>
            <a:r>
              <a:rPr 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ерді</a:t>
            </a:r>
            <a:r>
              <a:rPr 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</a:t>
            </a:r>
            <a:r>
              <a:rPr 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тақы</a:t>
            </a:r>
            <a:r>
              <a:rPr 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Оғузның</a:t>
            </a:r>
            <a:r>
              <a:rPr 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алты</a:t>
            </a:r>
            <a:r>
              <a:rPr 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оғлы</a:t>
            </a:r>
            <a:r>
              <a:rPr 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оң</a:t>
            </a:r>
            <a:r>
              <a:rPr 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білән</a:t>
            </a:r>
            <a:r>
              <a:rPr 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қолны</a:t>
            </a:r>
            <a:r>
              <a:rPr 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башлар</a:t>
            </a:r>
            <a:r>
              <a:rPr 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ерді</a:t>
            </a:r>
            <a:r>
              <a:rPr 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86815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 ҚАШҚАРИ: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5800" y="1594884"/>
            <a:ext cx="10396883" cy="391278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Тарихи-географиялық орналасу жағдайына байланысты былайша жіктейді: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Рум өлкесіне жақын орналасқан тайпалар: </a:t>
            </a:r>
            <a:r>
              <a:rPr lang="kk-KZ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бешенек</a:t>
            </a:r>
            <a:r>
              <a:rPr lang="kk-K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қыпшақ, оғыз, </a:t>
            </a:r>
            <a:r>
              <a:rPr lang="kk-KZ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иемек</a:t>
            </a:r>
            <a:r>
              <a:rPr lang="kk-K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k-KZ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башғырт</a:t>
            </a:r>
            <a:r>
              <a:rPr lang="kk-K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k-KZ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басмыл</a:t>
            </a:r>
            <a:r>
              <a:rPr lang="kk-K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қай, </a:t>
            </a:r>
            <a:r>
              <a:rPr lang="kk-KZ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иабақу</a:t>
            </a:r>
            <a:r>
              <a:rPr lang="kk-K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татар және </a:t>
            </a:r>
            <a:r>
              <a:rPr lang="kk-KZ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қырқыз</a:t>
            </a: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тараптары;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Шын өлкесіне жақын орналасқан тайпалар: </a:t>
            </a:r>
            <a:r>
              <a:rPr lang="kk-KZ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шігіл</a:t>
            </a:r>
            <a:r>
              <a:rPr lang="kk-K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k-KZ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тохсы</a:t>
            </a:r>
            <a:r>
              <a:rPr lang="kk-K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k-KZ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иағма</a:t>
            </a:r>
            <a:r>
              <a:rPr lang="kk-K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k-KZ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ұғрақ</a:t>
            </a:r>
            <a:r>
              <a:rPr lang="kk-K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k-KZ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жарұқ</a:t>
            </a:r>
            <a:r>
              <a:rPr lang="kk-K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k-KZ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жомыл</a:t>
            </a:r>
            <a:r>
              <a:rPr lang="kk-K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k-KZ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ұйғүр</a:t>
            </a:r>
            <a:r>
              <a:rPr lang="kk-K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таңғұт, </a:t>
            </a:r>
            <a:r>
              <a:rPr lang="kk-KZ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хытай</a:t>
            </a:r>
            <a:r>
              <a:rPr lang="kk-K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Бұдан екі тайпаны ажыратып бөлектейді: Қытай өлкесі – «Шын» деп аталады, Одан соң, «</a:t>
            </a:r>
            <a:r>
              <a:rPr lang="kk-K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табғаш</a:t>
            </a: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оны «Машын» дейді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8247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ое мероприятие">
  <a:themeElements>
    <a:clrScheme name="Главное мероприятие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8FA751"/>
      </a:accent1>
      <a:accent2>
        <a:srgbClr val="629D7D"/>
      </a:accent2>
      <a:accent3>
        <a:srgbClr val="5A7AAB"/>
      </a:accent3>
      <a:accent4>
        <a:srgbClr val="AA618F"/>
      </a:accent4>
      <a:accent5>
        <a:srgbClr val="BA5445"/>
      </a:accent5>
      <a:accent6>
        <a:srgbClr val="C8A547"/>
      </a:accent6>
      <a:hlink>
        <a:srgbClr val="91BF1A"/>
      </a:hlink>
      <a:folHlink>
        <a:srgbClr val="ADBE82"/>
      </a:folHlink>
    </a:clrScheme>
    <a:fontScheme name="Главное мероприятие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CF823853-53CC-4249-AEDB-2EA9F718B2D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TM04033927[[fn=Главное мероприятие]]</Template>
  <TotalTime>247</TotalTime>
  <Words>669</Words>
  <Application>Microsoft Office PowerPoint</Application>
  <PresentationFormat>Широкоэкранный</PresentationFormat>
  <Paragraphs>42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Impact</vt:lpstr>
      <vt:lpstr>Times Kaz</vt:lpstr>
      <vt:lpstr>Times New Roman</vt:lpstr>
      <vt:lpstr>Главное мероприятие</vt:lpstr>
      <vt:lpstr>3-дәріс   Түркі ғұламалары еңбектеріндегі түркілік дүниетаным көрінісі                                                     профессор А.Б. САЛҚЫНБАЙ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М. ҚАШҚАРИ: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3-дәріс   Түркі ғұламалары еңбектеріндегі түркілік дүниетаным көрінісі                                                     профессор А.Б. САЛҚЫНБАЙ</dc:title>
  <dc:creator>Anar Salkinbay</dc:creator>
  <cp:lastModifiedBy>Anar Salkinbay</cp:lastModifiedBy>
  <cp:revision>8</cp:revision>
  <dcterms:created xsi:type="dcterms:W3CDTF">2020-09-30T03:31:18Z</dcterms:created>
  <dcterms:modified xsi:type="dcterms:W3CDTF">2020-09-30T07:38:28Z</dcterms:modified>
</cp:coreProperties>
</file>